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E42EDD-FDC1-4BCB-8E9D-7EF63DEFAB6A}" type="datetimeFigureOut">
              <a:rPr lang="en-US" smtClean="0"/>
              <a:t>6/28/2012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A1C4AA5-1C1E-48DE-BF2F-C86BED0BC9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9130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E42EDD-FDC1-4BCB-8E9D-7EF63DEFAB6A}" type="datetimeFigureOut">
              <a:rPr lang="en-US" smtClean="0"/>
              <a:t>6/28/2012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1C4AA5-1C1E-48DE-BF2F-C86BED0BC98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8826985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4" r:id="rId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3" name="Picture 2"/>
          <p:cNvPicPr/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110519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3" name="Picture 2"/>
          <p:cNvPicPr/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1888430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3" name="Picture 2"/>
          <p:cNvPicPr/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84710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 hidden="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3" name="Picture 2"/>
          <p:cNvPicPr/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340020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On-screen Show (4:3)</PresentationFormat>
  <Paragraphs>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Rachel</dc:creator>
  <cp:lastModifiedBy>Rachel</cp:lastModifiedBy>
  <cp:revision>1</cp:revision>
  <dcterms:created xsi:type="dcterms:W3CDTF">2012-06-28T15:38:43Z</dcterms:created>
  <dcterms:modified xsi:type="dcterms:W3CDTF">2012-06-28T15:38:43Z</dcterms:modified>
</cp:coreProperties>
</file>

<file path=docProps/thumbnail.jpeg>
</file>